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00" r:id="rId2"/>
    <p:sldId id="257" r:id="rId3"/>
    <p:sldId id="320" r:id="rId4"/>
    <p:sldId id="267" r:id="rId5"/>
    <p:sldId id="341" r:id="rId6"/>
    <p:sldId id="309" r:id="rId7"/>
    <p:sldId id="310" r:id="rId8"/>
    <p:sldId id="327" r:id="rId9"/>
    <p:sldId id="331" r:id="rId10"/>
    <p:sldId id="321" r:id="rId11"/>
    <p:sldId id="274" r:id="rId12"/>
    <p:sldId id="272" r:id="rId13"/>
    <p:sldId id="273" r:id="rId14"/>
    <p:sldId id="317" r:id="rId15"/>
    <p:sldId id="259" r:id="rId16"/>
    <p:sldId id="329" r:id="rId17"/>
    <p:sldId id="322" r:id="rId18"/>
    <p:sldId id="318" r:id="rId19"/>
    <p:sldId id="269" r:id="rId20"/>
    <p:sldId id="301" r:id="rId21"/>
    <p:sldId id="302" r:id="rId22"/>
    <p:sldId id="339" r:id="rId23"/>
    <p:sldId id="303" r:id="rId24"/>
    <p:sldId id="314" r:id="rId25"/>
    <p:sldId id="311" r:id="rId26"/>
    <p:sldId id="323" r:id="rId27"/>
    <p:sldId id="279" r:id="rId28"/>
    <p:sldId id="287" r:id="rId29"/>
    <p:sldId id="281" r:id="rId30"/>
    <p:sldId id="334" r:id="rId31"/>
    <p:sldId id="284" r:id="rId32"/>
    <p:sldId id="285" r:id="rId33"/>
    <p:sldId id="335" r:id="rId34"/>
    <p:sldId id="336" r:id="rId35"/>
    <p:sldId id="340" r:id="rId36"/>
    <p:sldId id="337" r:id="rId37"/>
  </p:sldIdLst>
  <p:sldSz cx="12192000" cy="6858000"/>
  <p:notesSz cx="6858000" cy="9144000"/>
  <p:photoAlbum layout="1pic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76"/>
    <p:restoredTop sz="93089"/>
  </p:normalViewPr>
  <p:slideViewPr>
    <p:cSldViewPr snapToGrid="0">
      <p:cViewPr varScale="1">
        <p:scale>
          <a:sx n="177" d="100"/>
          <a:sy n="177" d="100"/>
        </p:scale>
        <p:origin x="200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EF4B07-FE62-4732-BF8A-61CD817AC3E2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CCD833-7EB2-43B1-94DB-822DA1D1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74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37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122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CD833-7EB2-43B1-94DB-822DA1D1C43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929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598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46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CD833-7EB2-43B1-94DB-822DA1D1C43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619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93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F2DA0-665B-49A5-B79E-A2E700BD0426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669F6-C297-4BF9-A982-77E7A08A2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9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F2DA0-665B-49A5-B79E-A2E700BD0426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669F6-C297-4BF9-A982-77E7A08A2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29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F2DA0-665B-49A5-B79E-A2E700BD0426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669F6-C297-4BF9-A982-77E7A08A2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512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ho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Drag photo or 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66273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F2DA0-665B-49A5-B79E-A2E700BD0426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669F6-C297-4BF9-A982-77E7A08A2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50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F2DA0-665B-49A5-B79E-A2E700BD0426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669F6-C297-4BF9-A982-77E7A08A2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18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F2DA0-665B-49A5-B79E-A2E700BD0426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669F6-C297-4BF9-A982-77E7A08A2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89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F2DA0-665B-49A5-B79E-A2E700BD0426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669F6-C297-4BF9-A982-77E7A08A2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552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F2DA0-665B-49A5-B79E-A2E700BD0426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669F6-C297-4BF9-A982-77E7A08A2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141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F2DA0-665B-49A5-B79E-A2E700BD0426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669F6-C297-4BF9-A982-77E7A08A2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05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F2DA0-665B-49A5-B79E-A2E700BD0426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669F6-C297-4BF9-A982-77E7A08A2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554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F2DA0-665B-49A5-B79E-A2E700BD0426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669F6-C297-4BF9-A982-77E7A08A2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08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F2DA0-665B-49A5-B79E-A2E700BD0426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669F6-C297-4BF9-A982-77E7A08A2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0697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6863" y="718280"/>
            <a:ext cx="398596" cy="3985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" name="Group 9"/>
          <p:cNvGrpSpPr/>
          <p:nvPr/>
        </p:nvGrpSpPr>
        <p:grpSpPr>
          <a:xfrm>
            <a:off x="1331809" y="3930253"/>
            <a:ext cx="8222167" cy="1464058"/>
            <a:chOff x="1228189" y="4190077"/>
            <a:chExt cx="7636536" cy="599002"/>
          </a:xfrm>
        </p:grpSpPr>
        <p:sp>
          <p:nvSpPr>
            <p:cNvPr id="11" name="Professor Albert Einstein June 23, 2018"/>
            <p:cNvSpPr/>
            <p:nvPr/>
          </p:nvSpPr>
          <p:spPr>
            <a:xfrm>
              <a:off x="1228189" y="4190077"/>
              <a:ext cx="7636536" cy="3022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>
                <a:defRPr sz="2400">
                  <a:solidFill>
                    <a:schemeClr val="accent2"/>
                  </a:solidFill>
                  <a:latin typeface="Gineso Cond Thin"/>
                  <a:ea typeface="Gineso Cond Thin"/>
                  <a:cs typeface="Gineso Cond Thin"/>
                  <a:sym typeface="Gineso Cond Thin"/>
                </a:defRPr>
              </a:pPr>
              <a:r>
                <a:rPr lang="en-US" sz="4200" b="1" cap="all" spc="200" dirty="0">
                  <a:latin typeface="Acherus Grotesque" charset="0"/>
                  <a:ea typeface="Acherus Grotesque" charset="0"/>
                  <a:cs typeface="Acherus Grotesque" charset="0"/>
                </a:rPr>
                <a:t>Dean Sally C. Morton</a:t>
              </a:r>
              <a:endParaRPr lang="en-US" sz="4200" b="1" i="1" cap="all" spc="200" dirty="0">
                <a:solidFill>
                  <a:schemeClr val="bg1"/>
                </a:solidFill>
                <a:latin typeface="Acherus Grotesque" charset="0"/>
                <a:ea typeface="Acherus Grotesque" charset="0"/>
                <a:cs typeface="Acherus Grotesque" charset="0"/>
              </a:endParaRPr>
            </a:p>
          </p:txBody>
        </p:sp>
        <p:sp>
          <p:nvSpPr>
            <p:cNvPr id="12" name="Professor Albert Einstein June 23, 2018"/>
            <p:cNvSpPr/>
            <p:nvPr/>
          </p:nvSpPr>
          <p:spPr>
            <a:xfrm>
              <a:off x="1234770" y="4549825"/>
              <a:ext cx="6402262" cy="2392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/>
            <a:p>
              <a:pPr>
                <a:defRPr sz="2400">
                  <a:solidFill>
                    <a:schemeClr val="accent2"/>
                  </a:solidFill>
                  <a:latin typeface="Gineso Cond Thin"/>
                  <a:ea typeface="Gineso Cond Thin"/>
                  <a:cs typeface="Gineso Cond Thin"/>
                  <a:sym typeface="Gineso Cond Thin"/>
                </a:defRPr>
              </a:pPr>
              <a:r>
                <a:rPr lang="en-US" sz="3200" b="1" cap="all" spc="200" dirty="0">
                  <a:solidFill>
                    <a:srgbClr val="75787B"/>
                  </a:solidFill>
                  <a:latin typeface="Acherus Grotesque" charset="0"/>
                  <a:ea typeface="Acherus Grotesque" charset="0"/>
                  <a:cs typeface="Acherus Grotesque" charset="0"/>
                </a:rPr>
                <a:t>October 25, 2018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" t="21265" r="10474" b="21265"/>
          <a:stretch/>
        </p:blipFill>
        <p:spPr>
          <a:xfrm>
            <a:off x="7252769" y="5597236"/>
            <a:ext cx="4498349" cy="843441"/>
          </a:xfrm>
          <a:prstGeom prst="rect">
            <a:avLst/>
          </a:prstGeom>
        </p:spPr>
      </p:pic>
      <p:sp>
        <p:nvSpPr>
          <p:cNvPr id="14" name="PRESENTATION TITLE GOES HERE"/>
          <p:cNvSpPr/>
          <p:nvPr/>
        </p:nvSpPr>
        <p:spPr>
          <a:xfrm>
            <a:off x="1279776" y="1445469"/>
            <a:ext cx="9434405" cy="1800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b">
            <a:noAutofit/>
          </a:bodyPr>
          <a:lstStyle>
            <a:lvl1pPr defTabSz="896111">
              <a:lnSpc>
                <a:spcPct val="90000"/>
              </a:lnSpc>
              <a:defRPr sz="6272" spc="313">
                <a:solidFill>
                  <a:srgbClr val="83003F"/>
                </a:solidFill>
                <a:latin typeface="AcherusGrotesqueLight"/>
                <a:ea typeface="AcherusGrotesqueLight"/>
                <a:cs typeface="AcherusGrotesqueLight"/>
                <a:sym typeface="AcherusGrotesqueLight"/>
              </a:defRPr>
            </a:lvl1pPr>
          </a:lstStyle>
          <a:p>
            <a:pPr defTabSz="758951"/>
            <a:r>
              <a:rPr lang="en-US" sz="5400" b="1" spc="600" dirty="0">
                <a:solidFill>
                  <a:srgbClr val="660033"/>
                </a:solidFill>
              </a:rPr>
              <a:t>STATE OF THE VIRGINIA TECH COLLEGE OF SCIENCE</a:t>
            </a:r>
            <a:endParaRPr sz="5400" b="1" spc="600" dirty="0">
              <a:solidFill>
                <a:srgbClr val="660033"/>
              </a:solidFill>
            </a:endParaRPr>
          </a:p>
        </p:txBody>
      </p:sp>
      <p:pic>
        <p:nvPicPr>
          <p:cNvPr id="15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0800000">
            <a:off x="10336283" y="2984879"/>
            <a:ext cx="398596" cy="3985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2171299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11401" y="2445619"/>
            <a:ext cx="398596" cy="39859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PRESENTATION TITLE GOES HERE"/>
          <p:cNvSpPr/>
          <p:nvPr/>
        </p:nvSpPr>
        <p:spPr>
          <a:xfrm>
            <a:off x="2998381" y="1878419"/>
            <a:ext cx="6314161" cy="2308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>
            <a:lvl1pPr defTabSz="896111">
              <a:lnSpc>
                <a:spcPct val="90000"/>
              </a:lnSpc>
              <a:defRPr sz="6272" spc="313">
                <a:solidFill>
                  <a:srgbClr val="83003F"/>
                </a:solidFill>
                <a:latin typeface="AcherusGrotesqueLight"/>
                <a:ea typeface="AcherusGrotesqueLight"/>
                <a:cs typeface="AcherusGrotesqueLight"/>
                <a:sym typeface="AcherusGrotesqueLight"/>
              </a:defRPr>
            </a:lvl1pPr>
          </a:lstStyle>
          <a:p>
            <a:pPr defTabSz="758951"/>
            <a:r>
              <a:rPr lang="en-US" sz="5200" b="1" spc="600" dirty="0">
                <a:solidFill>
                  <a:srgbClr val="660033"/>
                </a:solidFill>
              </a:rPr>
              <a:t>2 / </a:t>
            </a:r>
            <a:r>
              <a:rPr lang="en-US" sz="5400" b="1" spc="600" dirty="0">
                <a:solidFill>
                  <a:srgbClr val="660033"/>
                </a:solidFill>
              </a:rPr>
              <a:t>EDUCATION</a:t>
            </a:r>
          </a:p>
          <a:p>
            <a:pPr defTabSz="758951"/>
            <a:r>
              <a:rPr lang="en-US" sz="5200" b="1" spc="600" dirty="0">
                <a:solidFill>
                  <a:srgbClr val="660033"/>
                </a:solidFill>
              </a:rPr>
              <a:t>    REIMAGINED</a:t>
            </a:r>
            <a:endParaRPr sz="5200" b="1" spc="600" dirty="0">
              <a:solidFill>
                <a:srgbClr val="660033"/>
              </a:solidFill>
            </a:endParaRPr>
          </a:p>
        </p:txBody>
      </p:sp>
      <p:pic>
        <p:nvPicPr>
          <p:cNvPr id="15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0800000">
            <a:off x="9135865" y="3873264"/>
            <a:ext cx="398596" cy="398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" t="21265" r="10474" b="21265"/>
          <a:stretch/>
        </p:blipFill>
        <p:spPr>
          <a:xfrm>
            <a:off x="7252769" y="5597236"/>
            <a:ext cx="4498349" cy="84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67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E8CAFA-298F-034B-A4CE-AF38225DD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9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46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FA984C-E778-F54C-8A10-29B111E61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106"/>
            <a:ext cx="12192000" cy="772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38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4FA99A-FBB1-0746-B355-72134047D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875"/>
            <a:ext cx="12192000" cy="729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31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CF2D4B-3F09-4947-B4CD-A92BD4166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9102"/>
            <a:ext cx="12192000" cy="745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865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b photo camille works at lab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39118"/>
            <a:ext cx="12251725" cy="816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98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488D3A-D410-B74B-929C-E769191748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7" y="-1297462"/>
            <a:ext cx="12220490" cy="815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90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48854" y="2404401"/>
            <a:ext cx="398596" cy="39859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PRESENTATION TITLE GOES HERE"/>
          <p:cNvSpPr/>
          <p:nvPr/>
        </p:nvSpPr>
        <p:spPr>
          <a:xfrm>
            <a:off x="2785730" y="1134621"/>
            <a:ext cx="6911163" cy="2416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>
            <a:lvl1pPr defTabSz="896111">
              <a:lnSpc>
                <a:spcPct val="90000"/>
              </a:lnSpc>
              <a:defRPr sz="6272" spc="313">
                <a:solidFill>
                  <a:srgbClr val="83003F"/>
                </a:solidFill>
                <a:latin typeface="AcherusGrotesqueLight"/>
                <a:ea typeface="AcherusGrotesqueLight"/>
                <a:cs typeface="AcherusGrotesqueLight"/>
                <a:sym typeface="AcherusGrotesqueLight"/>
              </a:defRPr>
            </a:lvl1pPr>
          </a:lstStyle>
          <a:p>
            <a:pPr defTabSz="758951"/>
            <a:r>
              <a:rPr lang="en-US" sz="5400" b="1" spc="600" dirty="0">
                <a:solidFill>
                  <a:srgbClr val="660033"/>
                </a:solidFill>
              </a:rPr>
              <a:t>3 / OUR PEOPLE</a:t>
            </a:r>
            <a:endParaRPr sz="5400" b="1" spc="600" dirty="0">
              <a:solidFill>
                <a:srgbClr val="660033"/>
              </a:solidFill>
            </a:endParaRPr>
          </a:p>
        </p:txBody>
      </p:sp>
      <p:pic>
        <p:nvPicPr>
          <p:cNvPr id="15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0800000">
            <a:off x="9313706" y="3351976"/>
            <a:ext cx="398596" cy="398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" t="21265" r="10474" b="21265"/>
          <a:stretch/>
        </p:blipFill>
        <p:spPr>
          <a:xfrm>
            <a:off x="7252769" y="5597236"/>
            <a:ext cx="4498349" cy="84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1123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E4145C-E08D-5B4B-BD26-D28375F697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8415"/>
            <a:ext cx="12195460" cy="792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392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a photo data lab man points scree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16695"/>
            <a:ext cx="12192001" cy="812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08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59FC15-B20C-1945-889D-9C521F45C9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978" r="99"/>
          <a:stretch/>
        </p:blipFill>
        <p:spPr>
          <a:xfrm>
            <a:off x="-24714" y="-543702"/>
            <a:ext cx="12206038" cy="768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825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34B45D-1006-0245-B134-C687E3608A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557" y="1009146"/>
            <a:ext cx="6573797" cy="43825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7C6072-4FA0-934E-9055-632A5C9A6F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239" y="1009146"/>
            <a:ext cx="6573797" cy="438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85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DD4D75-5F4C-8949-BCB4-D566BC12A6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3508"/>
            <a:ext cx="12192000" cy="942109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E0A75A4-0C22-424F-9D31-BD5EB69EC147}"/>
              </a:ext>
            </a:extLst>
          </p:cNvPr>
          <p:cNvSpPr/>
          <p:nvPr/>
        </p:nvSpPr>
        <p:spPr>
          <a:xfrm>
            <a:off x="2297152" y="423746"/>
            <a:ext cx="1538867" cy="138275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E89A9FF-0AD2-054B-BF8E-6E97004048BE}"/>
              </a:ext>
            </a:extLst>
          </p:cNvPr>
          <p:cNvSpPr/>
          <p:nvPr/>
        </p:nvSpPr>
        <p:spPr>
          <a:xfrm>
            <a:off x="1873406" y="1932878"/>
            <a:ext cx="1754460" cy="1651664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1BAD847-E502-A145-9A5E-2E5941549986}"/>
              </a:ext>
            </a:extLst>
          </p:cNvPr>
          <p:cNvSpPr/>
          <p:nvPr/>
        </p:nvSpPr>
        <p:spPr>
          <a:xfrm>
            <a:off x="5367456" y="5241073"/>
            <a:ext cx="1572308" cy="1353015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4511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6289CF-0685-5B46-AD3D-4D388E3F1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1"/>
            <a:ext cx="12192000" cy="684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68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C411A8-193F-7F4C-A4B9-DE384A7749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8988"/>
            <a:ext cx="12230175" cy="814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73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06BF68-8E8B-6F4E-ADFA-39E1245E3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7631"/>
            <a:ext cx="12192000" cy="717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800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BDA203-6B2F-3B42-B8F6-B9B095802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85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30616" y="2371096"/>
            <a:ext cx="398596" cy="39859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PRESENTATION TITLE GOES HERE"/>
          <p:cNvSpPr/>
          <p:nvPr/>
        </p:nvSpPr>
        <p:spPr>
          <a:xfrm>
            <a:off x="2998381" y="1878419"/>
            <a:ext cx="6984863" cy="2308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>
            <a:lvl1pPr defTabSz="896111">
              <a:lnSpc>
                <a:spcPct val="90000"/>
              </a:lnSpc>
              <a:defRPr sz="6272" spc="313">
                <a:solidFill>
                  <a:srgbClr val="83003F"/>
                </a:solidFill>
                <a:latin typeface="AcherusGrotesqueLight"/>
                <a:ea typeface="AcherusGrotesqueLight"/>
                <a:cs typeface="AcherusGrotesqueLight"/>
                <a:sym typeface="AcherusGrotesqueLight"/>
              </a:defRPr>
            </a:lvl1pPr>
          </a:lstStyle>
          <a:p>
            <a:pPr defTabSz="758951"/>
            <a:r>
              <a:rPr lang="en-US" sz="5400" b="1" spc="600" dirty="0">
                <a:solidFill>
                  <a:srgbClr val="660033"/>
                </a:solidFill>
              </a:rPr>
              <a:t>4 /OUTREACH</a:t>
            </a:r>
          </a:p>
          <a:p>
            <a:pPr defTabSz="758951"/>
            <a:r>
              <a:rPr lang="en-US" sz="5400" b="1" spc="600" dirty="0">
                <a:solidFill>
                  <a:srgbClr val="660033"/>
                </a:solidFill>
              </a:rPr>
              <a:t>    AND IMPACT</a:t>
            </a:r>
            <a:endParaRPr sz="5400" b="1" spc="600" dirty="0">
              <a:solidFill>
                <a:srgbClr val="660033"/>
              </a:solidFill>
            </a:endParaRPr>
          </a:p>
        </p:txBody>
      </p:sp>
      <p:pic>
        <p:nvPicPr>
          <p:cNvPr id="15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0800000">
            <a:off x="9148977" y="3988003"/>
            <a:ext cx="398596" cy="398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" t="21265" r="10474" b="21265"/>
          <a:stretch/>
        </p:blipFill>
        <p:spPr>
          <a:xfrm>
            <a:off x="7252769" y="5597236"/>
            <a:ext cx="4498349" cy="84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0030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273932-39EB-9341-965E-1DFA00AA97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347"/>
            <a:ext cx="12214655" cy="814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510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4093EB-6F9F-7149-95CB-E32E87DB7C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7"/>
          <a:stretch/>
        </p:blipFill>
        <p:spPr>
          <a:xfrm>
            <a:off x="6117568" y="1272745"/>
            <a:ext cx="6205671" cy="40900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9CDD5A-F45D-2845-8087-11958AAB1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2150" y="1272745"/>
            <a:ext cx="6248745" cy="409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734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40C129-FBBF-F241-AF66-21926BEF2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29"/>
            <a:ext cx="12192000" cy="684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32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07230" y="2712834"/>
            <a:ext cx="398596" cy="39859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PRESENTATION TITLE GOES HERE"/>
          <p:cNvSpPr/>
          <p:nvPr/>
        </p:nvSpPr>
        <p:spPr>
          <a:xfrm>
            <a:off x="3837625" y="2748948"/>
            <a:ext cx="6314161" cy="121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>
            <a:lvl1pPr defTabSz="896111">
              <a:lnSpc>
                <a:spcPct val="90000"/>
              </a:lnSpc>
              <a:defRPr sz="6272" spc="313">
                <a:solidFill>
                  <a:srgbClr val="83003F"/>
                </a:solidFill>
                <a:latin typeface="AcherusGrotesqueLight"/>
                <a:ea typeface="AcherusGrotesqueLight"/>
                <a:cs typeface="AcherusGrotesqueLight"/>
                <a:sym typeface="AcherusGrotesqueLight"/>
              </a:defRPr>
            </a:lvl1pPr>
          </a:lstStyle>
          <a:p>
            <a:pPr defTabSz="758951"/>
            <a:r>
              <a:rPr lang="en-US" sz="5400" b="1" spc="600" dirty="0">
                <a:solidFill>
                  <a:srgbClr val="660033"/>
                </a:solidFill>
              </a:rPr>
              <a:t>1 / VISION</a:t>
            </a:r>
            <a:endParaRPr sz="5400" b="1" spc="600" dirty="0">
              <a:solidFill>
                <a:srgbClr val="660033"/>
              </a:solidFill>
            </a:endParaRPr>
          </a:p>
        </p:txBody>
      </p:sp>
      <p:pic>
        <p:nvPicPr>
          <p:cNvPr id="15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0800000">
            <a:off x="8208311" y="3735572"/>
            <a:ext cx="459699" cy="459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" t="21265" r="10474" b="21265"/>
          <a:stretch/>
        </p:blipFill>
        <p:spPr>
          <a:xfrm>
            <a:off x="7252769" y="5597236"/>
            <a:ext cx="4498349" cy="84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68756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F67F40-3E96-AC43-9034-DA0FD120B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2426"/>
            <a:ext cx="12192000" cy="743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9949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c photo arlington with su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5355"/>
            <a:ext cx="12192000" cy="813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609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3BEEC6-C180-E14A-ACAA-881016648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7" y="-407779"/>
            <a:ext cx="12196129" cy="813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05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59FC15-B20C-1945-889D-9C521F45C9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978" r="99"/>
          <a:stretch/>
        </p:blipFill>
        <p:spPr>
          <a:xfrm>
            <a:off x="-24714" y="-543702"/>
            <a:ext cx="12206038" cy="768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227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1169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02911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D0A2B1-07C0-7B47-AC97-87B4FCCBC229}"/>
              </a:ext>
            </a:extLst>
          </p:cNvPr>
          <p:cNvSpPr txBox="1"/>
          <p:nvPr/>
        </p:nvSpPr>
        <p:spPr>
          <a:xfrm>
            <a:off x="4819135" y="3076832"/>
            <a:ext cx="114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852453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a photo Cayelan Carey Lab wat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5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2E0D4F-5242-F447-B574-D5190B1D3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2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60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4B8D8B-2692-204A-84BA-7B1F96C2C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8651"/>
            <a:ext cx="12192000" cy="795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51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5B0ED1-F93D-0144-ABDA-16D3E9301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" y="-475488"/>
            <a:ext cx="12192000" cy="789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37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7CBF79-EF06-634E-AA5D-C4BBFDBE4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97280"/>
            <a:ext cx="12194983" cy="821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861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4A283B-F08F-6D4B-BB34-05880C4CA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070"/>
            <a:ext cx="12204336" cy="774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24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1129</TotalTime>
  <Words>38</Words>
  <Application>Microsoft Macintosh PowerPoint</Application>
  <PresentationFormat>Widescreen</PresentationFormat>
  <Paragraphs>12</Paragraphs>
  <Slides>36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Acherus Grotesque</vt:lpstr>
      <vt:lpstr>AcherusGrotesqueLight</vt:lpstr>
      <vt:lpstr>Arial</vt:lpstr>
      <vt:lpstr>Calibri</vt:lpstr>
      <vt:lpstr>Calibri Light</vt:lpstr>
      <vt:lpstr>Gineso Cond Thin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Dow, April</dc:creator>
  <cp:lastModifiedBy>Mackay, Steven</cp:lastModifiedBy>
  <cp:revision>62</cp:revision>
  <dcterms:created xsi:type="dcterms:W3CDTF">2018-10-15T13:29:00Z</dcterms:created>
  <dcterms:modified xsi:type="dcterms:W3CDTF">2018-10-24T16:20:37Z</dcterms:modified>
</cp:coreProperties>
</file>